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1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76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24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17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76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61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7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53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93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96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1EC27-3391-40EE-AC24-35579659E1A2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2F9C3-FC48-4967-85F4-3BCEEAF59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2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30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31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10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23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062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082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39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249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735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3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460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694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111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75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46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74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8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307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76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538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7329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2017-08-07T06:36:59Z</dcterms:created>
  <dcterms:modified xsi:type="dcterms:W3CDTF">2017-08-07T06:38:39Z</dcterms:modified>
</cp:coreProperties>
</file>